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80" r:id="rId3"/>
    <p:sldId id="270" r:id="rId4"/>
    <p:sldId id="271" r:id="rId5"/>
    <p:sldId id="277" r:id="rId6"/>
    <p:sldId id="272" r:id="rId7"/>
    <p:sldId id="273" r:id="rId8"/>
    <p:sldId id="274" r:id="rId9"/>
    <p:sldId id="27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225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32D2C-C373-418C-94A2-61B4400260EB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D54EE-8A30-49D6-9A8B-DE24FCD23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23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12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0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71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80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17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1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80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52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4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83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966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248BD-B29A-4701-A088-DF08C3563C72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15613-7A11-4421-86A5-646F6665F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46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3093" y="1440601"/>
            <a:ext cx="9144000" cy="2387600"/>
          </a:xfrm>
        </p:spPr>
        <p:txBody>
          <a:bodyPr/>
          <a:lstStyle/>
          <a:p>
            <a:r>
              <a:rPr lang="ru-RU" dirty="0" smtClean="0"/>
              <a:t>Дизайн-проект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75" y="120651"/>
            <a:ext cx="9115425" cy="2305050"/>
          </a:xfrm>
          <a:prstGeom prst="rect">
            <a:avLst/>
          </a:prstGeom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679583" y="4222749"/>
            <a:ext cx="6155030" cy="202350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Мастерская</a:t>
            </a:r>
            <a:r>
              <a:rPr lang="ru-RU" dirty="0" smtClean="0"/>
              <a:t>: </a:t>
            </a:r>
            <a:endParaRPr lang="ru-RU" dirty="0" smtClean="0"/>
          </a:p>
          <a:p>
            <a:pPr marL="457200" indent="-457200" algn="just">
              <a:buAutoNum type="arabicPeriod"/>
            </a:pPr>
            <a:r>
              <a:rPr lang="ru-RU" dirty="0" smtClean="0"/>
              <a:t>Компетенция </a:t>
            </a:r>
            <a:r>
              <a:rPr lang="ru-RU" dirty="0" smtClean="0"/>
              <a:t>№ 15 «Сантехника и отопление»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88" y="2466976"/>
            <a:ext cx="2066925" cy="20097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r="11176"/>
          <a:stretch/>
        </p:blipFill>
        <p:spPr>
          <a:xfrm>
            <a:off x="283335" y="4199103"/>
            <a:ext cx="2382591" cy="220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8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274" y="1277750"/>
            <a:ext cx="3722454" cy="346766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Входная  группа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33" t="21026" r="39605" b="44152"/>
          <a:stretch/>
        </p:blipFill>
        <p:spPr>
          <a:xfrm>
            <a:off x="413657" y="2470971"/>
            <a:ext cx="11364686" cy="3396343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400430" y="365124"/>
            <a:ext cx="8495098" cy="1325563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/>
              <a:t>Мастерские</a:t>
            </a:r>
            <a:endParaRPr lang="ru-RU" sz="5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6728" y="681750"/>
            <a:ext cx="901522" cy="8765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r="11176"/>
          <a:stretch/>
        </p:blipFill>
        <p:spPr>
          <a:xfrm>
            <a:off x="3073862" y="438532"/>
            <a:ext cx="1094704" cy="10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72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26" y="200025"/>
            <a:ext cx="10108484" cy="1325563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План мастерской</a:t>
            </a:r>
            <a:br>
              <a:rPr lang="ru-RU" sz="2800" b="1" dirty="0" smtClean="0"/>
            </a:br>
            <a:r>
              <a:rPr lang="ru-RU" sz="2800" b="1" dirty="0" smtClean="0"/>
              <a:t>по компетенции </a:t>
            </a:r>
            <a:r>
              <a:rPr lang="ru-RU" sz="2800" b="1" dirty="0" smtClean="0"/>
              <a:t>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26578" y="5656752"/>
            <a:ext cx="457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/>
              <a:t>П.Г.Т. Красномайский, ул. Кирова д.33</a:t>
            </a:r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781"/>
            <a:ext cx="2061859" cy="10858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37" y="1525588"/>
            <a:ext cx="4386263" cy="4344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r="11176"/>
          <a:stretch/>
        </p:blipFill>
        <p:spPr>
          <a:xfrm>
            <a:off x="553792" y="3812823"/>
            <a:ext cx="2086377" cy="19298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2591" y="1764583"/>
            <a:ext cx="206692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5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80316" y="200025"/>
            <a:ext cx="10108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Макет мастерской</a:t>
            </a:r>
            <a:br>
              <a:rPr lang="ru-RU" sz="2800" b="1" dirty="0" smtClean="0"/>
            </a:br>
            <a:r>
              <a:rPr lang="ru-RU" sz="2800" b="1" dirty="0" smtClean="0"/>
              <a:t>по компетенции </a:t>
            </a:r>
            <a:r>
              <a:rPr lang="ru-RU" sz="2800" b="1" dirty="0" smtClean="0"/>
              <a:t>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1781"/>
            <a:ext cx="1997050" cy="1051719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512869"/>
              </p:ext>
            </p:extLst>
          </p:nvPr>
        </p:nvGraphicFramePr>
        <p:xfrm>
          <a:off x="1081825" y="1694442"/>
          <a:ext cx="8840631" cy="3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r:id="rId4" imgW="17371080" imgH="7491960" progId="">
                  <p:embed/>
                </p:oleObj>
              </mc:Choice>
              <mc:Fallback>
                <p:oleObj r:id="rId4" imgW="17371080" imgH="74919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1825" y="1694442"/>
                        <a:ext cx="8840631" cy="3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05402" y="4053089"/>
            <a:ext cx="2882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Макет мастерской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7362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80316" y="200025"/>
            <a:ext cx="10108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Макет мастерской (Рабочая зона)</a:t>
            </a:r>
            <a:br>
              <a:rPr lang="ru-RU" sz="2800" b="1" dirty="0" smtClean="0"/>
            </a:br>
            <a:r>
              <a:rPr lang="ru-RU" sz="2800" b="1" dirty="0" smtClean="0"/>
              <a:t>Компетенции 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1781"/>
            <a:ext cx="1997050" cy="1051719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780674"/>
              </p:ext>
            </p:extLst>
          </p:nvPr>
        </p:nvGraphicFramePr>
        <p:xfrm>
          <a:off x="1880316" y="1607344"/>
          <a:ext cx="343921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r:id="rId4" imgW="12672720" imgH="16495200" progId="">
                  <p:embed/>
                </p:oleObj>
              </mc:Choice>
              <mc:Fallback>
                <p:oleObj r:id="rId4" imgW="12672720" imgH="16495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80316" y="1607344"/>
                        <a:ext cx="3439215" cy="447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758" y="1835520"/>
            <a:ext cx="4190642" cy="402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84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880316" y="200025"/>
            <a:ext cx="10108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План мастерской (Комната участников, Комната экспертов)</a:t>
            </a:r>
            <a:br>
              <a:rPr lang="ru-RU" sz="2800" b="1" dirty="0" smtClean="0"/>
            </a:br>
            <a:r>
              <a:rPr lang="ru-RU" sz="2800" b="1" dirty="0" smtClean="0"/>
              <a:t>Компетенции 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102341" y="5229401"/>
            <a:ext cx="457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/>
              <a:t>П.Г.Т. Красномайский, ул. Кирова д.33</a:t>
            </a:r>
            <a:endParaRPr lang="ru-RU" sz="1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r="11176"/>
          <a:stretch/>
        </p:blipFill>
        <p:spPr>
          <a:xfrm>
            <a:off x="1425352" y="2067587"/>
            <a:ext cx="3619500" cy="33480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1781"/>
            <a:ext cx="1997050" cy="10517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1447624"/>
            <a:ext cx="49720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1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880316" y="200025"/>
            <a:ext cx="10108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Макет мастерской (Комната экспертов)</a:t>
            </a:r>
            <a:br>
              <a:rPr lang="ru-RU" sz="2800" b="1" dirty="0" smtClean="0"/>
            </a:br>
            <a:r>
              <a:rPr lang="ru-RU" sz="2800" b="1" dirty="0" smtClean="0"/>
              <a:t>Компетенции 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018477" y="6304028"/>
            <a:ext cx="3503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Комната экспертов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81781"/>
            <a:ext cx="1997050" cy="1051719"/>
          </a:xfrm>
          <a:prstGeom prst="rect">
            <a:avLst/>
          </a:prstGeom>
        </p:spPr>
      </p:pic>
      <p:pic>
        <p:nvPicPr>
          <p:cNvPr id="4102" name="Picture 6" descr="сантехника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2"/>
          <a:stretch/>
        </p:blipFill>
        <p:spPr bwMode="auto">
          <a:xfrm>
            <a:off x="2306144" y="1333500"/>
            <a:ext cx="7193111" cy="497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973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80316" y="200025"/>
            <a:ext cx="10108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Макет мастерской (Комната участников)</a:t>
            </a:r>
            <a:br>
              <a:rPr lang="ru-RU" sz="2800" b="1" dirty="0" smtClean="0"/>
            </a:br>
            <a:r>
              <a:rPr lang="ru-RU" sz="2800" b="1" dirty="0" smtClean="0"/>
              <a:t>Компетенции 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24026" y="5606066"/>
            <a:ext cx="3503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Комната участников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81781"/>
            <a:ext cx="1997050" cy="1051719"/>
          </a:xfrm>
          <a:prstGeom prst="rect">
            <a:avLst/>
          </a:prstGeom>
        </p:spPr>
      </p:pic>
      <p:pic>
        <p:nvPicPr>
          <p:cNvPr id="10" name="Picture 2" descr="28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" t="13750"/>
          <a:stretch>
            <a:fillRect/>
          </a:stretch>
        </p:blipFill>
        <p:spPr bwMode="auto">
          <a:xfrm>
            <a:off x="3359556" y="1704975"/>
            <a:ext cx="5231994" cy="338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95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80316" y="200025"/>
            <a:ext cx="10108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Цветовое решение мастерской</a:t>
            </a:r>
            <a:br>
              <a:rPr lang="ru-RU" sz="2800" b="1" dirty="0" smtClean="0"/>
            </a:br>
            <a:r>
              <a:rPr lang="ru-RU" sz="2800" b="1" dirty="0" smtClean="0"/>
              <a:t>Компетенции № 15 </a:t>
            </a:r>
            <a:r>
              <a:rPr lang="ru-RU" sz="2800" dirty="0" smtClean="0"/>
              <a:t>«Сантехника и отопление»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81781"/>
            <a:ext cx="1997050" cy="105171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" y="1607344"/>
            <a:ext cx="10515600" cy="390789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932" y="2870469"/>
            <a:ext cx="1937807" cy="37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403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70</Words>
  <Application>Microsoft Office PowerPoint</Application>
  <PresentationFormat>Широкоэкранный</PresentationFormat>
  <Paragraphs>17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Дизайн-проект</vt:lpstr>
      <vt:lpstr>Входная  группа </vt:lpstr>
      <vt:lpstr>План мастерской по компетенции № 15 «Сантехника и отопление»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</dc:title>
  <dc:creator>Admin</dc:creator>
  <cp:lastModifiedBy>ZD</cp:lastModifiedBy>
  <cp:revision>50</cp:revision>
  <cp:lastPrinted>2021-10-13T03:13:50Z</cp:lastPrinted>
  <dcterms:created xsi:type="dcterms:W3CDTF">2021-09-27T05:16:26Z</dcterms:created>
  <dcterms:modified xsi:type="dcterms:W3CDTF">2022-09-14T09:27:23Z</dcterms:modified>
</cp:coreProperties>
</file>